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5" r:id="rId4"/>
    <p:sldId id="266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726"/>
  </p:normalViewPr>
  <p:slideViewPr>
    <p:cSldViewPr snapToGrid="0">
      <p:cViewPr varScale="1">
        <p:scale>
          <a:sx n="102" d="100"/>
          <a:sy n="102" d="100"/>
        </p:scale>
        <p:origin x="120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E51FA-0482-96BE-0039-445371AB6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5B8A93F-6944-FA27-BAA3-3DD1F3ED2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2FB173-1D75-DF32-9FC6-AB102787C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30008D-43B8-83FA-7E7E-F32AEC89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12DC6F-3FEE-5453-3655-93E42AEC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38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2D1BF3-2405-AD8A-BA5D-F8070C59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EDCAAF-4DFD-3D39-2DBF-ED45E1C4F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4B955C-1DF7-780B-2310-9A899D31A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E6FC22-49C6-D82E-F1BE-7553ACBD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5B205B-8505-A084-3E10-778A5B36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67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CC95D0C-7ED3-001D-D56C-B9C8B8CE6E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491ACCE-2B46-0528-3093-8F5FA7A9B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64A21A-DA2B-277A-F31A-D307187B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BF69FE-CAED-6CE6-EB45-0D374F4AB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486ACA-D8F3-C6EB-1592-4384D366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32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FFFFE-F3A0-AA01-66C3-56F3CB7D1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88BF46-E209-2EFD-8D5E-5FC780B81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393B51-2AEC-8995-4B8A-D1006F540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726BDD-DBC9-9A84-D564-CB029FC09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21EEDC-9F6D-1301-38EB-F4552A959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51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A57A88-C74E-8B5B-5896-7499E7BE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161C19-7C8B-2381-AA6D-4AE3DE337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8F020E-CDE7-256F-368C-0C6D77C7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C3D2FB-84BA-FDC6-8F91-29F3806D8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2BFD19-4019-9BE2-A503-9A434644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65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DA16C1-02FD-8B93-044E-1E934BE6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118B12-657C-52EE-B927-1B1186563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4B78D8-FA20-6F48-1813-669163D8F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7CD83D-F51A-D8B3-5E64-EF7F3558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BDB255-017A-DEFC-27C3-F6390634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5FD6AF-2104-7366-7C19-5D95EA1E7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4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E1339-83E2-B5A0-A7E9-A7484C57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3D5214-8A27-457E-9971-DCBF7E001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5EE429-37B0-8029-AD4E-49963136C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E87484-ABD9-E116-444D-B67E0D361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A8DDB41-DBC3-DD12-F9AE-DB4AED4E8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87ED912-C0D4-A1AE-930F-7432DC816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030D94-C2FB-1A10-43CD-85ECD152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BBD430E-DC9D-4DE2-C8F2-08674B75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23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ABDE0-9F83-F3D6-F41F-A8BDE97B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81274C-CE19-B131-EE24-EDDBEA727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AA8941-41C2-18E7-17F3-96966932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A8449F-B2C7-3566-7791-85D8C72E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65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7C4129B-A682-E031-1942-619D0FB08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3BAB63-6350-3E0B-A21E-C4A34545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BC0703-FFFA-1C78-A605-D1CD8E43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52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A9733B-7A3A-2029-6466-5E7FEFBA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6FCD32-61F3-803E-55C2-E3297072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9A2B9E-7378-87F9-FC01-4B851730D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CE67C5-275C-6420-FA18-8C33D3A53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D602B4-E158-E988-04B7-3D010014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50A580-A293-06CB-23F1-13A5E6548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63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7BF823-7195-69AD-C8AD-2945407B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63F98B9-5E50-2F4C-1F77-935042E595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C7600D-EA21-894E-30A3-6BF24B30A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9561985-4573-DD4D-9DDC-03C15F1D5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FF0A938-BE23-0AF8-4B24-7D0F9BBC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12E581-EC3C-2EB7-8AF8-BD297836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97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07E54BC-68C8-DB5E-F805-1DD9725A0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275E40-7884-8A4E-069F-86427244D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3D5C34-B414-50B6-8378-CB90E5569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C7EB36-CB8B-AC4C-877C-25B3A66641E1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152830-F3D1-3D91-A365-16992D016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75E56C-C974-0764-43B6-439880FAE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79969D-119B-C747-9A3D-ADC5540BF2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914CD3E0-D169-E5FE-9667-D8AAC0A3EFF8}"/>
              </a:ext>
            </a:extLst>
          </p:cNvPr>
          <p:cNvGrpSpPr/>
          <p:nvPr/>
        </p:nvGrpSpPr>
        <p:grpSpPr>
          <a:xfrm>
            <a:off x="0" y="343989"/>
            <a:ext cx="12017438" cy="4541519"/>
            <a:chOff x="-2159335" y="108858"/>
            <a:chExt cx="14351335" cy="598977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7130592-00FA-C719-2948-97E31C031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029944">
              <a:off x="-2159335" y="603784"/>
              <a:ext cx="7772400" cy="549484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CAC9FE4-8B5F-DCF8-2169-73424113D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9600" y="108858"/>
              <a:ext cx="7772400" cy="5494845"/>
            </a:xfrm>
            <a:prstGeom prst="rect">
              <a:avLst/>
            </a:prstGeom>
          </p:spPr>
        </p:pic>
      </p:grpSp>
      <p:pic>
        <p:nvPicPr>
          <p:cNvPr id="10" name="Image 9" descr="Une image contenant Police, Graphique, capture d’écran, logo&#10;&#10;Description générée automatiquement">
            <a:extLst>
              <a:ext uri="{FF2B5EF4-FFF2-40B4-BE49-F238E27FC236}">
                <a16:creationId xmlns:a16="http://schemas.microsoft.com/office/drawing/2014/main" id="{A929FEC2-FC84-FE7A-A17F-0477B0D11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9100" y="6222274"/>
            <a:ext cx="1633228" cy="69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0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E65C3AC3-BECF-FD89-0F96-BC0967E6B7A0}"/>
              </a:ext>
            </a:extLst>
          </p:cNvPr>
          <p:cNvGrpSpPr/>
          <p:nvPr/>
        </p:nvGrpSpPr>
        <p:grpSpPr>
          <a:xfrm>
            <a:off x="-69672" y="635726"/>
            <a:ext cx="12192000" cy="4519749"/>
            <a:chOff x="-2149955" y="348343"/>
            <a:chExt cx="14425077" cy="582807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20F7D68-E445-041F-3365-C60A766D9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227521">
              <a:off x="-2149955" y="681577"/>
              <a:ext cx="7772400" cy="549484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AE3EB32-E6CC-77CC-90DE-F72FB3BFC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2722" y="348343"/>
              <a:ext cx="7772400" cy="5494845"/>
            </a:xfrm>
            <a:prstGeom prst="rect">
              <a:avLst/>
            </a:prstGeom>
          </p:spPr>
        </p:pic>
      </p:grpSp>
      <p:pic>
        <p:nvPicPr>
          <p:cNvPr id="9" name="Image 8" descr="Une image contenant Police, Graphique, capture d’écran, logo&#10;&#10;Description générée automatiquement">
            <a:extLst>
              <a:ext uri="{FF2B5EF4-FFF2-40B4-BE49-F238E27FC236}">
                <a16:creationId xmlns:a16="http://schemas.microsoft.com/office/drawing/2014/main" id="{C3B28470-C7AC-49D7-CC32-912D44458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9100" y="6222274"/>
            <a:ext cx="1633228" cy="69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52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E65C3AC3-BECF-FD89-0F96-BC0967E6B7A0}"/>
              </a:ext>
            </a:extLst>
          </p:cNvPr>
          <p:cNvGrpSpPr/>
          <p:nvPr/>
        </p:nvGrpSpPr>
        <p:grpSpPr>
          <a:xfrm>
            <a:off x="-69672" y="635726"/>
            <a:ext cx="12192000" cy="4519749"/>
            <a:chOff x="-2149955" y="348343"/>
            <a:chExt cx="14425077" cy="582807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20F7D68-E445-041F-3365-C60A766D9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227521">
              <a:off x="-2149955" y="681577"/>
              <a:ext cx="7772400" cy="549484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AE3EB32-E6CC-77CC-90DE-F72FB3BFC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2722" y="348343"/>
              <a:ext cx="7772400" cy="5494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0536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914CD3E0-D169-E5FE-9667-D8AAC0A3EFF8}"/>
              </a:ext>
            </a:extLst>
          </p:cNvPr>
          <p:cNvGrpSpPr/>
          <p:nvPr/>
        </p:nvGrpSpPr>
        <p:grpSpPr>
          <a:xfrm>
            <a:off x="0" y="343989"/>
            <a:ext cx="12017438" cy="4541519"/>
            <a:chOff x="-2159335" y="108858"/>
            <a:chExt cx="14351335" cy="598977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7130592-00FA-C719-2948-97E31C031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029944">
              <a:off x="-2159335" y="603784"/>
              <a:ext cx="7772400" cy="549484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CAC9FE4-8B5F-DCF8-2169-73424113D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9600" y="108858"/>
              <a:ext cx="7772400" cy="5494845"/>
            </a:xfrm>
            <a:prstGeom prst="rect">
              <a:avLst/>
            </a:prstGeom>
          </p:spPr>
        </p:pic>
      </p:grpSp>
      <p:pic>
        <p:nvPicPr>
          <p:cNvPr id="10" name="Image 9" descr="Une image contenant Police, Graphique, capture d’écran, logo&#10;&#10;Description générée automatiquement">
            <a:extLst>
              <a:ext uri="{FF2B5EF4-FFF2-40B4-BE49-F238E27FC236}">
                <a16:creationId xmlns:a16="http://schemas.microsoft.com/office/drawing/2014/main" id="{A929FEC2-FC84-FE7A-A17F-0477B0D11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9100" y="6222274"/>
            <a:ext cx="1633228" cy="69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720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Macintosh PowerPoint</Application>
  <PresentationFormat>Grand écran</PresentationFormat>
  <Paragraphs>0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Tony Arborino Expert Conseil</dc:creator>
  <cp:lastModifiedBy>Tony Arborino Expert Conseil</cp:lastModifiedBy>
  <cp:revision>8</cp:revision>
  <dcterms:created xsi:type="dcterms:W3CDTF">2024-10-14T15:43:07Z</dcterms:created>
  <dcterms:modified xsi:type="dcterms:W3CDTF">2025-09-16T08:06:39Z</dcterms:modified>
</cp:coreProperties>
</file>